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 saveSubsetFonts="1">
  <p:sldMasterIdLst>
    <p:sldMasterId id="2147483655" r:id="rId1"/>
  </p:sldMasterIdLst>
  <p:notesMasterIdLst>
    <p:notesMasterId r:id="rId4"/>
  </p:notesMasterIdLst>
  <p:handoutMasterIdLst>
    <p:handoutMasterId r:id="rId5"/>
  </p:handoutMasterIdLst>
  <p:sldIdLst>
    <p:sldId id="276" r:id="rId2"/>
    <p:sldId id="309" r:id="rId3"/>
  </p:sldIdLst>
  <p:sldSz cx="10693400" cy="756126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ja-JP"/>
    </a:defPPr>
    <a:lvl1pPr marL="0" algn="l" defTabSz="10430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21527" algn="l" defTabSz="10430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43055" algn="l" defTabSz="10430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64582" algn="l" defTabSz="10430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86109" algn="l" defTabSz="10430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607636" algn="l" defTabSz="10430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129164" algn="l" defTabSz="10430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50691" algn="l" defTabSz="10430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72218" algn="l" defTabSz="10430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9S82zgNexug1iVH7ay8k+Q==" hashData="X6C7FZVgFs5M9xW9u7Nj8uIAul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76092"/>
    <a:srgbClr val="984807"/>
    <a:srgbClr val="000000"/>
    <a:srgbClr val="303030"/>
    <a:srgbClr val="5C5C5C"/>
    <a:srgbClr val="7F7F7F"/>
    <a:srgbClr val="A6A6A6"/>
    <a:srgbClr val="BFBFB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93" autoAdjust="0"/>
    <p:restoredTop sz="99849" autoAdjust="0"/>
  </p:normalViewPr>
  <p:slideViewPr>
    <p:cSldViewPr>
      <p:cViewPr>
        <p:scale>
          <a:sx n="112" d="100"/>
          <a:sy n="112" d="100"/>
        </p:scale>
        <p:origin x="-1626" y="228"/>
      </p:cViewPr>
      <p:guideLst>
        <p:guide orient="horz" pos="2382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2928"/>
    </p:cViewPr>
  </p:sorterViewPr>
  <p:notesViewPr>
    <p:cSldViewPr>
      <p:cViewPr varScale="1">
        <p:scale>
          <a:sx n="66" d="100"/>
          <a:sy n="66" d="100"/>
        </p:scale>
        <p:origin x="-338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handoutMaster" Target="handoutMasters/handoutMaster1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6FAA6-0A37-2B46-AFFD-FF93273CF6DA}" type="datetimeFigureOut">
              <a:rPr kumimoji="1" lang="ja-JP" altLang="en-US" smtClean="0"/>
              <a:t>2016/8/28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25054-A584-804F-ADE2-7C70339F1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373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2A93A-4768-49C7-8518-DBE5E48023AB}" type="datetimeFigureOut">
              <a:rPr kumimoji="1" lang="ja-JP" altLang="en-US" smtClean="0"/>
              <a:pPr/>
              <a:t>2016/8/28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4D030-1751-4CD0-AC2A-C9DF4C3F4C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74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4305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527" algn="l" defTabSz="104305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3055" algn="l" defTabSz="104305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582" algn="l" defTabSz="104305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6109" algn="l" defTabSz="104305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636" algn="l" defTabSz="104305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9164" algn="l" defTabSz="104305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691" algn="l" defTabSz="104305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2218" algn="l" defTabSz="104305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4D030-1751-4CD0-AC2A-C9DF4C3F4C3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4D030-1751-4CD0-AC2A-C9DF4C3F4C39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" y="0"/>
            <a:ext cx="10693908" cy="756208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6180" y="2700511"/>
            <a:ext cx="5904657" cy="58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FFFFFF"/>
            </a:outerShdw>
          </a:effectLst>
        </p:spPr>
        <p:txBody>
          <a:bodyPr vert="horz" wrap="square" lIns="104293" tIns="0" rIns="104293" bIns="0" numCol="1" anchor="b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lang="ja-JP" altLang="en-US" sz="3200" b="1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j-cs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66180" y="3420591"/>
            <a:ext cx="5904657" cy="442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4293" tIns="52146" rIns="104293" bIns="52146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fontAlgn="base">
              <a:spcBef>
                <a:spcPct val="0"/>
              </a:spcBef>
              <a:spcAft>
                <a:spcPct val="80000"/>
              </a:spcAft>
              <a:buNone/>
              <a:defRPr kumimoji="1" lang="ja-JP" altLang="en-US" sz="2400" b="0">
                <a:solidFill>
                  <a:srgbClr val="376092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521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4438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82204" y="1620391"/>
            <a:ext cx="8928000" cy="5111960"/>
          </a:xfrm>
          <a:prstGeom prst="rect">
            <a:avLst/>
          </a:prstGeom>
        </p:spPr>
        <p:txBody>
          <a:bodyPr/>
          <a:lstStyle>
            <a:lvl1pPr marL="215900" indent="-215900">
              <a:spcBef>
                <a:spcPts val="500"/>
              </a:spcBef>
              <a:buClr>
                <a:srgbClr val="376092"/>
              </a:buClr>
              <a:buFont typeface="Wingdings" pitchFamily="2" charset="2"/>
              <a:buChar char="l"/>
              <a:defRPr sz="1600">
                <a:latin typeface="ＭＳ Ｐゴシック" pitchFamily="50" charset="-128"/>
                <a:ea typeface="ＭＳ Ｐゴシック" pitchFamily="50" charset="-128"/>
              </a:defRPr>
            </a:lvl1pPr>
            <a:lvl2pPr marL="533400" indent="-273050">
              <a:spcBef>
                <a:spcPts val="500"/>
              </a:spcBef>
              <a:buClr>
                <a:srgbClr val="A6A6A6"/>
              </a:buClr>
              <a:buFont typeface="Wingdings" pitchFamily="2" charset="2"/>
              <a:buChar char="l"/>
              <a:defRPr sz="1400">
                <a:latin typeface="ＭＳ Ｐゴシック" pitchFamily="50" charset="-128"/>
                <a:ea typeface="ＭＳ Ｐゴシック" pitchFamily="50" charset="-128"/>
              </a:defRPr>
            </a:lvl2pPr>
            <a:lvl3pPr marL="771525" indent="-228600">
              <a:spcBef>
                <a:spcPts val="500"/>
              </a:spcBef>
              <a:buClr>
                <a:srgbClr val="A6A6A6"/>
              </a:buClr>
              <a:buFont typeface="Wingdings" pitchFamily="2" charset="2"/>
              <a:buChar char="l"/>
              <a:defRPr sz="1400">
                <a:latin typeface="ＭＳ Ｐゴシック" pitchFamily="50" charset="-128"/>
                <a:ea typeface="ＭＳ Ｐゴシック" pitchFamily="50" charset="-128"/>
              </a:defRPr>
            </a:lvl3pPr>
            <a:lvl4pPr marL="1066800" indent="-228600">
              <a:spcBef>
                <a:spcPts val="500"/>
              </a:spcBef>
              <a:defRPr sz="1200">
                <a:latin typeface="ＭＳ Ｐゴシック" pitchFamily="50" charset="-128"/>
                <a:ea typeface="ＭＳ Ｐゴシック" pitchFamily="50" charset="-128"/>
              </a:defRPr>
            </a:lvl4pPr>
            <a:lvl5pPr marL="1317625" indent="-228600">
              <a:spcBef>
                <a:spcPts val="500"/>
              </a:spcBef>
              <a:defRPr sz="1200">
                <a:latin typeface="ＭＳ Ｐゴシック" pitchFamily="50" charset="-128"/>
                <a:ea typeface="ＭＳ Ｐゴシック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986700" y="7093023"/>
            <a:ext cx="720000" cy="216000"/>
          </a:xfrm>
          <a:prstGeom prst="rect">
            <a:avLst/>
          </a:prstGeom>
        </p:spPr>
        <p:txBody>
          <a:bodyPr vert="horz" wrap="none" lIns="104305" tIns="52153" rIns="104305" bIns="52153" rtlCol="0" anchor="ctr">
            <a:noAutofit/>
          </a:bodyPr>
          <a:lstStyle>
            <a:lvl1pPr marL="0" marR="0" indent="0" algn="ctr" defTabSz="1043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883204" y="7093023"/>
            <a:ext cx="313965" cy="216000"/>
          </a:xfrm>
          <a:prstGeom prst="rect">
            <a:avLst/>
          </a:prstGeom>
        </p:spPr>
        <p:txBody>
          <a:bodyPr vert="horz" wrap="none" lIns="104305" tIns="52153" rIns="104305" bIns="52153" rtlCol="0" anchor="ctr">
            <a:noAutofit/>
          </a:bodyPr>
          <a:lstStyle>
            <a:lvl1pPr algn="r">
              <a:defRPr sz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2814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6"/>
          <a:stretch/>
        </p:blipFill>
        <p:spPr>
          <a:xfrm>
            <a:off x="-5080" y="108223"/>
            <a:ext cx="10698480" cy="1493543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2204" y="294928"/>
            <a:ext cx="8928994" cy="451842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986700" y="7093023"/>
            <a:ext cx="720000" cy="216000"/>
          </a:xfrm>
          <a:prstGeom prst="rect">
            <a:avLst/>
          </a:prstGeom>
        </p:spPr>
        <p:txBody>
          <a:bodyPr vert="horz" wrap="none" lIns="104305" tIns="52153" rIns="104305" bIns="52153" rtlCol="0" anchor="ctr">
            <a:noAutofit/>
          </a:bodyPr>
          <a:lstStyle>
            <a:lvl1pPr marL="0" marR="0" indent="0" algn="ctr" defTabSz="1043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883204" y="7093023"/>
            <a:ext cx="313965" cy="216000"/>
          </a:xfrm>
          <a:prstGeom prst="rect">
            <a:avLst/>
          </a:prstGeom>
        </p:spPr>
        <p:txBody>
          <a:bodyPr vert="horz" wrap="none" lIns="104305" tIns="52153" rIns="104305" bIns="52153" rtlCol="0" anchor="ctr">
            <a:noAutofit/>
          </a:bodyPr>
          <a:lstStyle>
            <a:lvl1pPr algn="r">
              <a:defRPr sz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619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66180" y="684674"/>
            <a:ext cx="6405264" cy="43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defTabSz="96085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1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□□□□</a:t>
            </a:r>
            <a:r>
              <a:rPr lang="ja-JP" altLang="en-US" sz="2100" b="1" dirty="0" smtClean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株式会社 御中</a:t>
            </a:r>
            <a:endParaRPr lang="ja-JP" altLang="en-US" sz="21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ja-JP" altLang="en-US" dirty="0" smtClean="0"/>
              <a:t>パワーポイントのサンプル</a:t>
            </a:r>
            <a:endParaRPr lang="ja-JP" altLang="en-US" dirty="0"/>
          </a:p>
        </p:txBody>
      </p:sp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2400" dirty="0" smtClean="0"/>
              <a:t>サブタイトル</a:t>
            </a:r>
            <a:endParaRPr lang="ja-JP" altLang="en-US" sz="2400" dirty="0"/>
          </a:p>
        </p:txBody>
      </p:sp>
      <p:sp>
        <p:nvSpPr>
          <p:cNvPr id="13" name="サブタイトル 1"/>
          <p:cNvSpPr txBox="1">
            <a:spLocks/>
          </p:cNvSpPr>
          <p:nvPr/>
        </p:nvSpPr>
        <p:spPr>
          <a:xfrm>
            <a:off x="666180" y="7031585"/>
            <a:ext cx="6405264" cy="27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4293" tIns="52146" rIns="104293" bIns="52146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1043017" rtl="0" eaLnBrk="1" fontAlgn="base" latinLnBrk="0" hangingPunct="1">
              <a:spcBef>
                <a:spcPct val="0"/>
              </a:spcBef>
              <a:spcAft>
                <a:spcPct val="80000"/>
              </a:spcAft>
              <a:buFontTx/>
              <a:buNone/>
              <a:defRPr kumimoji="1" lang="ja-JP" altLang="en-US" sz="1900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521527" indent="0" algn="ctr" defTabSz="1043017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lang="ja-JP" altLang="en-US" sz="1900" b="0" kern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+mn-cs"/>
              </a:defRPr>
            </a:lvl2pPr>
            <a:lvl3pPr marL="1043055" indent="0" algn="ctr" defTabSz="1043017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lang="ja-JP" altLang="en-US" sz="1700" b="0" kern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+mn-cs"/>
              </a:defRPr>
            </a:lvl3pPr>
            <a:lvl4pPr marL="1564582" indent="0" algn="ctr" defTabSz="1043017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lang="ja-JP" altLang="en-US" sz="1500" b="0" kern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+mn-cs"/>
              </a:defRPr>
            </a:lvl4pPr>
            <a:lvl5pPr marL="2086109" indent="0" algn="ctr" defTabSz="1043017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lang="ja-JP" altLang="en-US" sz="1500" b="0" kern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+mn-cs"/>
              </a:defRPr>
            </a:lvl5pPr>
            <a:lvl6pPr marL="2607636" indent="0" algn="ctr" defTabSz="1043055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4" indent="0" algn="ctr" defTabSz="1043055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1" indent="0" algn="ctr" defTabSz="1043055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18" indent="0" algn="ctr" defTabSz="1043055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00" b="0" dirty="0" smtClean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  <a:cs typeface="ＭＳ Ｐゴシック"/>
              </a:rPr>
              <a:t>有限会社</a:t>
            </a:r>
            <a:r>
              <a:rPr lang="ja-JP" altLang="en-US" sz="1000" b="0" dirty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  <a:cs typeface="ＭＳ Ｐゴシック"/>
              </a:rPr>
              <a:t>　</a:t>
            </a:r>
            <a:r>
              <a:rPr lang="ja-JP" altLang="en-US" sz="1000" b="0" dirty="0" smtClean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  <a:cs typeface="ＭＳ Ｐゴシック"/>
              </a:rPr>
              <a:t>Ｃ＆Ｆ</a:t>
            </a:r>
            <a:r>
              <a:rPr lang="ja-JP" altLang="en-US" sz="1000" b="0" dirty="0" smtClean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  <a:cs typeface="ＭＳ Ｐゴシック"/>
              </a:rPr>
              <a:t>　　</a:t>
            </a:r>
            <a:r>
              <a:rPr lang="en-US" altLang="ja-JP" sz="1000" b="0" dirty="0" smtClean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  <a:cs typeface="ＭＳ Ｐゴシック"/>
              </a:rPr>
              <a:t>〒812-0886 </a:t>
            </a:r>
            <a:r>
              <a:rPr lang="ja-JP" altLang="en-US" sz="1000" b="0" dirty="0" smtClean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  <a:cs typeface="ＭＳ Ｐゴシック"/>
              </a:rPr>
              <a:t>福岡市博多</a:t>
            </a:r>
            <a:r>
              <a:rPr lang="ja-JP" altLang="en-US" sz="1000" b="0" dirty="0" smtClean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  <a:cs typeface="ＭＳ Ｐゴシック"/>
              </a:rPr>
              <a:t>区南八幡町</a:t>
            </a:r>
            <a:r>
              <a:rPr lang="en-US" altLang="ja-JP" sz="1000" b="0" dirty="0" smtClean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  <a:cs typeface="ＭＳ Ｐゴシック"/>
              </a:rPr>
              <a:t>0-00-00</a:t>
            </a:r>
            <a:r>
              <a:rPr lang="ja-JP" altLang="en-US" sz="1000" b="0" dirty="0" smtClean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  <a:cs typeface="ＭＳ Ｐゴシック"/>
              </a:rPr>
              <a:t>　　</a:t>
            </a:r>
            <a:r>
              <a:rPr lang="en-US" altLang="ja-JP" sz="1000" b="0" dirty="0" smtClean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  <a:cs typeface="ＭＳ Ｐゴシック"/>
              </a:rPr>
              <a:t>TEL</a:t>
            </a:r>
            <a:r>
              <a:rPr lang="ja-JP" altLang="en-US" sz="1000" b="0" dirty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  <a:cs typeface="ＭＳ Ｐゴシック"/>
              </a:rPr>
              <a:t>：</a:t>
            </a:r>
            <a:r>
              <a:rPr lang="en-US" altLang="ja-JP" sz="1000" b="0" dirty="0" smtClean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  <a:cs typeface="ＭＳ Ｐゴシック"/>
              </a:rPr>
              <a:t>092-575-0165</a:t>
            </a:r>
            <a:r>
              <a:rPr lang="ja-JP" altLang="en-US" sz="1000" b="0" dirty="0" smtClean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  <a:cs typeface="ＭＳ Ｐゴシック"/>
              </a:rPr>
              <a:t>　　ＦＡＸ：</a:t>
            </a:r>
            <a:r>
              <a:rPr lang="en-US" altLang="ja-JP" sz="1000" b="0" dirty="0" smtClean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  <a:cs typeface="ＭＳ Ｐゴシック"/>
              </a:rPr>
              <a:t>092-558-8101</a:t>
            </a:r>
            <a:endParaRPr lang="en-US" altLang="ja-JP" sz="1000" b="0" dirty="0">
              <a:solidFill>
                <a:srgbClr val="FFFFFF"/>
              </a:solidFill>
              <a:latin typeface="ＭＳ Ｐゴシック" pitchFamily="50" charset="-128"/>
              <a:ea typeface="ＭＳ Ｐゴシック" pitchFamily="50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3634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タイトル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タイトル文</a:t>
            </a:r>
            <a:endParaRPr kumimoji="1" lang="ja-JP" altLang="en-US" dirty="0"/>
          </a:p>
        </p:txBody>
      </p:sp>
      <p:sp>
        <p:nvSpPr>
          <p:cNvPr id="38" name="コンテンツ プレースホルダー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本文が入ります</a:t>
            </a:r>
            <a:endParaRPr kumimoji="1" lang="ja-JP" altLang="en-US" dirty="0"/>
          </a:p>
        </p:txBody>
      </p:sp>
      <p:sp>
        <p:nvSpPr>
          <p:cNvPr id="39" name="スライド番号プレースホルダー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DD4CA9-FFF4-4929-B1F3-DD754470E6A2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24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ユーザー設定</PresentationFormat>
  <Paragraphs>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ＭＳ Ｐゴシック</vt:lpstr>
      <vt:lpstr>Calibri</vt:lpstr>
      <vt:lpstr>Wingdings</vt:lpstr>
      <vt:lpstr>デザインの設定</vt:lpstr>
      <vt:lpstr>パワーポイントのサンプル</vt:lpstr>
      <vt:lpstr>タイトル文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2008-11-17T05:18:55Z</dcterms:created>
  <dcterms:modified xsi:type="dcterms:W3CDTF">2016-08-28T03:14:10Z</dcterms:modified>
</cp:coreProperties>
</file>